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al" panose="020B0604020202020204" pitchFamily="34" charset="0"/>
      <p:regular r:id="rId14"/>
    </p:embeddedFont>
    <p:embeddedFont>
      <p:font typeface="Arial Bold" panose="020B0802020202020204" pitchFamily="34" charset="7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630" autoAdjust="0"/>
  </p:normalViewPr>
  <p:slideViewPr>
    <p:cSldViewPr>
      <p:cViewPr varScale="1">
        <p:scale>
          <a:sx n="75" d="100"/>
          <a:sy n="75" d="100"/>
        </p:scale>
        <p:origin x="62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sv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4.sv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896564">
            <a:off x="-1731572" y="-2331944"/>
            <a:ext cx="6993842" cy="7440257"/>
          </a:xfrm>
          <a:custGeom>
            <a:avLst/>
            <a:gdLst/>
            <a:ahLst/>
            <a:cxnLst/>
            <a:rect l="l" t="t" r="r" b="b"/>
            <a:pathLst>
              <a:path w="6993842" h="7440257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 rot="1725519">
            <a:off x="14605202" y="5604764"/>
            <a:ext cx="7365595" cy="7307072"/>
          </a:xfrm>
          <a:custGeom>
            <a:avLst/>
            <a:gdLst/>
            <a:ahLst/>
            <a:cxnLst/>
            <a:rect l="l" t="t" r="r" b="b"/>
            <a:pathLst>
              <a:path w="7365595" h="7307072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 rot="3821861">
            <a:off x="15485989" y="-146425"/>
            <a:ext cx="2229473" cy="4114800"/>
          </a:xfrm>
          <a:custGeom>
            <a:avLst/>
            <a:gdLst/>
            <a:ahLst/>
            <a:cxnLst/>
            <a:rect l="l" t="t" r="r" b="b"/>
            <a:pathLst>
              <a:path w="2229473" h="4114800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 rot="-3507974">
            <a:off x="167669" y="6474238"/>
            <a:ext cx="2245462" cy="3653858"/>
          </a:xfrm>
          <a:custGeom>
            <a:avLst/>
            <a:gdLst/>
            <a:ahLst/>
            <a:cxnLst/>
            <a:rect l="l" t="t" r="r" b="b"/>
            <a:pathLst>
              <a:path w="2245462" h="3653858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>
            <a:off x="3434740" y="1028700"/>
            <a:ext cx="2318520" cy="2318520"/>
          </a:xfrm>
          <a:custGeom>
            <a:avLst/>
            <a:gdLst/>
            <a:ahLst/>
            <a:cxnLst/>
            <a:rect l="l" t="t" r="r" b="b"/>
            <a:pathLst>
              <a:path w="2318520" h="2318520">
                <a:moveTo>
                  <a:pt x="0" y="0"/>
                </a:moveTo>
                <a:lnTo>
                  <a:pt x="2318520" y="0"/>
                </a:lnTo>
                <a:lnTo>
                  <a:pt x="2318520" y="2318520"/>
                </a:lnTo>
                <a:lnTo>
                  <a:pt x="0" y="23185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TextBox 7"/>
          <p:cNvSpPr txBox="1"/>
          <p:nvPr/>
        </p:nvSpPr>
        <p:spPr>
          <a:xfrm>
            <a:off x="3250960" y="4274016"/>
            <a:ext cx="11786080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5000" b="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Tetris Game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74455" y="6369516"/>
            <a:ext cx="9339091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Presented by: DNAT Group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69798" y="1401247"/>
            <a:ext cx="7331869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International University - VNU HCMC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Final Project - (2024 - 2025 Semester 01)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IT069IU - Object-Oriented Programming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896564">
            <a:off x="-1731572" y="-2331944"/>
            <a:ext cx="6993842" cy="7440257"/>
          </a:xfrm>
          <a:custGeom>
            <a:avLst/>
            <a:gdLst/>
            <a:ahLst/>
            <a:cxnLst/>
            <a:rect l="l" t="t" r="r" b="b"/>
            <a:pathLst>
              <a:path w="6993842" h="7440257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 rot="1725519">
            <a:off x="14740304" y="5604764"/>
            <a:ext cx="7365595" cy="7307072"/>
          </a:xfrm>
          <a:custGeom>
            <a:avLst/>
            <a:gdLst/>
            <a:ahLst/>
            <a:cxnLst/>
            <a:rect l="l" t="t" r="r" b="b"/>
            <a:pathLst>
              <a:path w="7365595" h="7307072">
                <a:moveTo>
                  <a:pt x="0" y="0"/>
                </a:moveTo>
                <a:lnTo>
                  <a:pt x="7365595" y="0"/>
                </a:lnTo>
                <a:lnTo>
                  <a:pt x="7365595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 rot="3821861">
            <a:off x="15485989" y="-146425"/>
            <a:ext cx="2229473" cy="4114800"/>
          </a:xfrm>
          <a:custGeom>
            <a:avLst/>
            <a:gdLst/>
            <a:ahLst/>
            <a:cxnLst/>
            <a:rect l="l" t="t" r="r" b="b"/>
            <a:pathLst>
              <a:path w="2229473" h="4114800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 rot="-3507974">
            <a:off x="167669" y="6474238"/>
            <a:ext cx="2245462" cy="3653858"/>
          </a:xfrm>
          <a:custGeom>
            <a:avLst/>
            <a:gdLst/>
            <a:ahLst/>
            <a:cxnLst/>
            <a:rect l="l" t="t" r="r" b="b"/>
            <a:pathLst>
              <a:path w="2245462" h="3653858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TextBox 6"/>
          <p:cNvSpPr txBox="1"/>
          <p:nvPr/>
        </p:nvSpPr>
        <p:spPr>
          <a:xfrm>
            <a:off x="3418672" y="3990975"/>
            <a:ext cx="11450656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5000" b="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Demo video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4080" b="6801"/>
          <a:stretch>
            <a:fillRect/>
          </a:stretch>
        </p:blipFill>
        <p:spPr>
          <a:xfrm>
            <a:off x="228600" y="0"/>
            <a:ext cx="17749306" cy="10287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896564">
            <a:off x="-1731572" y="-2331944"/>
            <a:ext cx="6993842" cy="7440257"/>
          </a:xfrm>
          <a:custGeom>
            <a:avLst/>
            <a:gdLst/>
            <a:ahLst/>
            <a:cxnLst/>
            <a:rect l="l" t="t" r="r" b="b"/>
            <a:pathLst>
              <a:path w="6993842" h="7440257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 rot="1725519">
            <a:off x="14605202" y="5604764"/>
            <a:ext cx="7365595" cy="7307072"/>
          </a:xfrm>
          <a:custGeom>
            <a:avLst/>
            <a:gdLst/>
            <a:ahLst/>
            <a:cxnLst/>
            <a:rect l="l" t="t" r="r" b="b"/>
            <a:pathLst>
              <a:path w="7365595" h="7307072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 rot="3821861">
            <a:off x="15485989" y="-146425"/>
            <a:ext cx="2229473" cy="4114800"/>
          </a:xfrm>
          <a:custGeom>
            <a:avLst/>
            <a:gdLst/>
            <a:ahLst/>
            <a:cxnLst/>
            <a:rect l="l" t="t" r="r" b="b"/>
            <a:pathLst>
              <a:path w="2229473" h="4114800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 rot="-3507974">
            <a:off x="167669" y="6474238"/>
            <a:ext cx="2245462" cy="3653858"/>
          </a:xfrm>
          <a:custGeom>
            <a:avLst/>
            <a:gdLst/>
            <a:ahLst/>
            <a:cxnLst/>
            <a:rect l="l" t="t" r="r" b="b"/>
            <a:pathLst>
              <a:path w="2245462" h="3653858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TextBox 6"/>
          <p:cNvSpPr txBox="1"/>
          <p:nvPr/>
        </p:nvSpPr>
        <p:spPr>
          <a:xfrm>
            <a:off x="3418672" y="3168572"/>
            <a:ext cx="11450656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5000" b="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18672" y="4813378"/>
            <a:ext cx="11450656" cy="2295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5000" b="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for listening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896564">
            <a:off x="-1731572" y="-2331944"/>
            <a:ext cx="6993842" cy="7440257"/>
          </a:xfrm>
          <a:custGeom>
            <a:avLst/>
            <a:gdLst/>
            <a:ahLst/>
            <a:cxnLst/>
            <a:rect l="l" t="t" r="r" b="b"/>
            <a:pathLst>
              <a:path w="6993842" h="7440257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 rot="1725519">
            <a:off x="14605202" y="5604764"/>
            <a:ext cx="7365595" cy="7307072"/>
          </a:xfrm>
          <a:custGeom>
            <a:avLst/>
            <a:gdLst/>
            <a:ahLst/>
            <a:cxnLst/>
            <a:rect l="l" t="t" r="r" b="b"/>
            <a:pathLst>
              <a:path w="7365595" h="7307072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 rot="3821861">
            <a:off x="15485989" y="-146425"/>
            <a:ext cx="2229473" cy="4114800"/>
          </a:xfrm>
          <a:custGeom>
            <a:avLst/>
            <a:gdLst/>
            <a:ahLst/>
            <a:cxnLst/>
            <a:rect l="l" t="t" r="r" b="b"/>
            <a:pathLst>
              <a:path w="2229473" h="4114800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 rot="-3507974">
            <a:off x="167669" y="6474238"/>
            <a:ext cx="2245462" cy="3653858"/>
          </a:xfrm>
          <a:custGeom>
            <a:avLst/>
            <a:gdLst/>
            <a:ahLst/>
            <a:cxnLst/>
            <a:rect l="l" t="t" r="r" b="b"/>
            <a:pathLst>
              <a:path w="2245462" h="3653858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TextBox 6"/>
          <p:cNvSpPr txBox="1"/>
          <p:nvPr/>
        </p:nvSpPr>
        <p:spPr>
          <a:xfrm>
            <a:off x="3955089" y="1388184"/>
            <a:ext cx="10307294" cy="152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b="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About our group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34740" y="3482343"/>
            <a:ext cx="12202600" cy="361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Le Vo Hong Na - ITITSB23007</a:t>
            </a:r>
          </a:p>
          <a:p>
            <a:pPr marL="1079501" lvl="1" indent="-539750" algn="l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Pham Quang Tuong - ITDSIU20108</a:t>
            </a:r>
          </a:p>
          <a:p>
            <a:pPr marL="1079501" lvl="1" indent="-539750" algn="l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Nguyen Nhat Anh - ITITSB23006</a:t>
            </a:r>
          </a:p>
          <a:p>
            <a:pPr marL="1079501" lvl="1" indent="-539750" algn="l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Nguyen Nhat Duy - ITITWE22143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896564">
            <a:off x="-1731572" y="-2331944"/>
            <a:ext cx="6993842" cy="7440257"/>
          </a:xfrm>
          <a:custGeom>
            <a:avLst/>
            <a:gdLst/>
            <a:ahLst/>
            <a:cxnLst/>
            <a:rect l="l" t="t" r="r" b="b"/>
            <a:pathLst>
              <a:path w="6993842" h="7440257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 rot="1725519">
            <a:off x="14605202" y="5604764"/>
            <a:ext cx="7365595" cy="7307072"/>
          </a:xfrm>
          <a:custGeom>
            <a:avLst/>
            <a:gdLst/>
            <a:ahLst/>
            <a:cxnLst/>
            <a:rect l="l" t="t" r="r" b="b"/>
            <a:pathLst>
              <a:path w="7365595" h="7307072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 rot="3821861">
            <a:off x="15485989" y="-146425"/>
            <a:ext cx="2229473" cy="4114800"/>
          </a:xfrm>
          <a:custGeom>
            <a:avLst/>
            <a:gdLst/>
            <a:ahLst/>
            <a:cxnLst/>
            <a:rect l="l" t="t" r="r" b="b"/>
            <a:pathLst>
              <a:path w="2229473" h="4114800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 rot="-3507974">
            <a:off x="167669" y="6474238"/>
            <a:ext cx="2245462" cy="3653858"/>
          </a:xfrm>
          <a:custGeom>
            <a:avLst/>
            <a:gdLst/>
            <a:ahLst/>
            <a:cxnLst/>
            <a:rect l="l" t="t" r="r" b="b"/>
            <a:pathLst>
              <a:path w="2245462" h="3653858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TextBox 6"/>
          <p:cNvSpPr txBox="1"/>
          <p:nvPr/>
        </p:nvSpPr>
        <p:spPr>
          <a:xfrm>
            <a:off x="3534126" y="1910975"/>
            <a:ext cx="11219748" cy="152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b="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Table of 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16735" y="3621926"/>
            <a:ext cx="9454530" cy="4660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8518" lvl="1" indent="-559259" algn="l">
              <a:lnSpc>
                <a:spcPts val="7253"/>
              </a:lnSpc>
              <a:buFont typeface="Arial"/>
              <a:buChar char="•"/>
            </a:pPr>
            <a:r>
              <a:rPr lang="en-US" sz="5180" b="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Introduction</a:t>
            </a:r>
          </a:p>
          <a:p>
            <a:pPr marL="1118518" lvl="1" indent="-559259" algn="l">
              <a:lnSpc>
                <a:spcPts val="7253"/>
              </a:lnSpc>
              <a:buFont typeface="Arial"/>
              <a:buChar char="•"/>
            </a:pPr>
            <a:r>
              <a:rPr lang="en-US" sz="5180" b="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What is Tetris game</a:t>
            </a:r>
          </a:p>
          <a:p>
            <a:pPr marL="1118518" lvl="1" indent="-559259" algn="l">
              <a:lnSpc>
                <a:spcPts val="7253"/>
              </a:lnSpc>
              <a:buFont typeface="Arial"/>
              <a:buChar char="•"/>
            </a:pPr>
            <a:r>
              <a:rPr lang="en-US" sz="5180" b="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Tetris Objects</a:t>
            </a:r>
          </a:p>
          <a:p>
            <a:pPr marL="1118518" lvl="1" indent="-559259" algn="l">
              <a:lnSpc>
                <a:spcPts val="7253"/>
              </a:lnSpc>
              <a:buFont typeface="Arial"/>
              <a:buChar char="•"/>
            </a:pPr>
            <a:r>
              <a:rPr lang="en-US" sz="5180" b="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UML diagrams</a:t>
            </a:r>
          </a:p>
          <a:p>
            <a:pPr marL="1118518" lvl="1" indent="-559259" algn="l">
              <a:lnSpc>
                <a:spcPts val="7253"/>
              </a:lnSpc>
              <a:buFont typeface="Arial"/>
              <a:buChar char="•"/>
            </a:pPr>
            <a:r>
              <a:rPr lang="en-US" sz="5180" b="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How to play the game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896564">
            <a:off x="-1731572" y="-2331944"/>
            <a:ext cx="6993842" cy="7440257"/>
          </a:xfrm>
          <a:custGeom>
            <a:avLst/>
            <a:gdLst/>
            <a:ahLst/>
            <a:cxnLst/>
            <a:rect l="l" t="t" r="r" b="b"/>
            <a:pathLst>
              <a:path w="6993842" h="7440257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 rot="1725519">
            <a:off x="14605202" y="5604764"/>
            <a:ext cx="7365595" cy="7307072"/>
          </a:xfrm>
          <a:custGeom>
            <a:avLst/>
            <a:gdLst/>
            <a:ahLst/>
            <a:cxnLst/>
            <a:rect l="l" t="t" r="r" b="b"/>
            <a:pathLst>
              <a:path w="7365595" h="7307072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 rot="3821861">
            <a:off x="15485989" y="-146425"/>
            <a:ext cx="2229473" cy="4114800"/>
          </a:xfrm>
          <a:custGeom>
            <a:avLst/>
            <a:gdLst/>
            <a:ahLst/>
            <a:cxnLst/>
            <a:rect l="l" t="t" r="r" b="b"/>
            <a:pathLst>
              <a:path w="2229473" h="4114800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 rot="-3507974">
            <a:off x="167669" y="6474238"/>
            <a:ext cx="2245462" cy="3653858"/>
          </a:xfrm>
          <a:custGeom>
            <a:avLst/>
            <a:gdLst/>
            <a:ahLst/>
            <a:cxnLst/>
            <a:rect l="l" t="t" r="r" b="b"/>
            <a:pathLst>
              <a:path w="2245462" h="3653858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TextBox 6"/>
          <p:cNvSpPr txBox="1"/>
          <p:nvPr/>
        </p:nvSpPr>
        <p:spPr>
          <a:xfrm>
            <a:off x="5380978" y="1910975"/>
            <a:ext cx="7526045" cy="152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b="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22026" y="4017013"/>
            <a:ext cx="13443948" cy="260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This is our OOP final project - a Tetris game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This project demonstrates key OOP principles that we have learned in this OOP course like encapsulation, inheritance, and polymorphism.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896564">
            <a:off x="-1731572" y="-2331944"/>
            <a:ext cx="6993842" cy="7440257"/>
          </a:xfrm>
          <a:custGeom>
            <a:avLst/>
            <a:gdLst/>
            <a:ahLst/>
            <a:cxnLst/>
            <a:rect l="l" t="t" r="r" b="b"/>
            <a:pathLst>
              <a:path w="6993842" h="7440257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 rot="1725519">
            <a:off x="14605202" y="5604764"/>
            <a:ext cx="7365595" cy="7307072"/>
          </a:xfrm>
          <a:custGeom>
            <a:avLst/>
            <a:gdLst/>
            <a:ahLst/>
            <a:cxnLst/>
            <a:rect l="l" t="t" r="r" b="b"/>
            <a:pathLst>
              <a:path w="7365595" h="7307072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 rot="3821861">
            <a:off x="15485989" y="-146425"/>
            <a:ext cx="2229473" cy="4114800"/>
          </a:xfrm>
          <a:custGeom>
            <a:avLst/>
            <a:gdLst/>
            <a:ahLst/>
            <a:cxnLst/>
            <a:rect l="l" t="t" r="r" b="b"/>
            <a:pathLst>
              <a:path w="2229473" h="4114800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 rot="-3507974">
            <a:off x="167669" y="6474238"/>
            <a:ext cx="2245462" cy="3653858"/>
          </a:xfrm>
          <a:custGeom>
            <a:avLst/>
            <a:gdLst/>
            <a:ahLst/>
            <a:cxnLst/>
            <a:rect l="l" t="t" r="r" b="b"/>
            <a:pathLst>
              <a:path w="2245462" h="3653858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TextBox 6"/>
          <p:cNvSpPr txBox="1"/>
          <p:nvPr/>
        </p:nvSpPr>
        <p:spPr>
          <a:xfrm>
            <a:off x="5380978" y="1028700"/>
            <a:ext cx="7526045" cy="278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b="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What is Tetris game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15087" y="3872707"/>
            <a:ext cx="14257826" cy="444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2879" lvl="1" indent="-381439" algn="l">
              <a:lnSpc>
                <a:spcPts val="4946"/>
              </a:lnSpc>
              <a:buFont typeface="Arial"/>
              <a:buChar char="•"/>
            </a:pPr>
            <a:r>
              <a:rPr lang="en-US" sz="3533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Tetris game, which was created in 1984 by Alexey Pajitnov, is a classic puzzle game genre associated with many generations.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When a line is successfully formed, it disappears, and the player earns points. As the game progresses, the falling blocks increase in speed, adding to the difficulty and excitement.</a:t>
            </a:r>
          </a:p>
          <a:p>
            <a:pPr algn="l">
              <a:lnSpc>
                <a:spcPts val="4946"/>
              </a:lnSpc>
            </a:pPr>
            <a:endParaRPr lang="en-US" sz="3600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4946"/>
              </a:lnSpc>
            </a:pPr>
            <a:endParaRPr lang="en-US" sz="3600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896564">
            <a:off x="-1731572" y="-2331944"/>
            <a:ext cx="6993842" cy="7440257"/>
          </a:xfrm>
          <a:custGeom>
            <a:avLst/>
            <a:gdLst/>
            <a:ahLst/>
            <a:cxnLst/>
            <a:rect l="l" t="t" r="r" b="b"/>
            <a:pathLst>
              <a:path w="6993842" h="7440257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 rot="1725519">
            <a:off x="14605202" y="5604764"/>
            <a:ext cx="7365595" cy="7307072"/>
          </a:xfrm>
          <a:custGeom>
            <a:avLst/>
            <a:gdLst/>
            <a:ahLst/>
            <a:cxnLst/>
            <a:rect l="l" t="t" r="r" b="b"/>
            <a:pathLst>
              <a:path w="7365595" h="7307072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 rot="3821861">
            <a:off x="15485989" y="-146425"/>
            <a:ext cx="2229473" cy="4114800"/>
          </a:xfrm>
          <a:custGeom>
            <a:avLst/>
            <a:gdLst/>
            <a:ahLst/>
            <a:cxnLst/>
            <a:rect l="l" t="t" r="r" b="b"/>
            <a:pathLst>
              <a:path w="2229473" h="4114800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 rot="-3507974">
            <a:off x="106798" y="6869901"/>
            <a:ext cx="2245462" cy="3653858"/>
          </a:xfrm>
          <a:custGeom>
            <a:avLst/>
            <a:gdLst/>
            <a:ahLst/>
            <a:cxnLst/>
            <a:rect l="l" t="t" r="r" b="b"/>
            <a:pathLst>
              <a:path w="2245462" h="3653858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>
            <a:off x="1765348" y="4674014"/>
            <a:ext cx="3300744" cy="1886140"/>
          </a:xfrm>
          <a:custGeom>
            <a:avLst/>
            <a:gdLst/>
            <a:ahLst/>
            <a:cxnLst/>
            <a:rect l="l" t="t" r="r" b="b"/>
            <a:pathLst>
              <a:path w="3300744" h="1886140">
                <a:moveTo>
                  <a:pt x="0" y="0"/>
                </a:moveTo>
                <a:lnTo>
                  <a:pt x="3300745" y="0"/>
                </a:lnTo>
                <a:lnTo>
                  <a:pt x="3300745" y="1886139"/>
                </a:lnTo>
                <a:lnTo>
                  <a:pt x="0" y="18861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Freeform 7"/>
          <p:cNvSpPr/>
          <p:nvPr/>
        </p:nvSpPr>
        <p:spPr>
          <a:xfrm>
            <a:off x="5635660" y="4574149"/>
            <a:ext cx="3508340" cy="1987921"/>
          </a:xfrm>
          <a:custGeom>
            <a:avLst/>
            <a:gdLst/>
            <a:ahLst/>
            <a:cxnLst/>
            <a:rect l="l" t="t" r="r" b="b"/>
            <a:pathLst>
              <a:path w="3508340" h="1987921">
                <a:moveTo>
                  <a:pt x="0" y="0"/>
                </a:moveTo>
                <a:lnTo>
                  <a:pt x="3508340" y="0"/>
                </a:lnTo>
                <a:lnTo>
                  <a:pt x="3508340" y="1987921"/>
                </a:lnTo>
                <a:lnTo>
                  <a:pt x="0" y="19879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003" t="-4953" b="-1519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>
            <a:off x="9823804" y="4477648"/>
            <a:ext cx="2451126" cy="2114626"/>
          </a:xfrm>
          <a:custGeom>
            <a:avLst/>
            <a:gdLst/>
            <a:ahLst/>
            <a:cxnLst/>
            <a:rect l="l" t="t" r="r" b="b"/>
            <a:pathLst>
              <a:path w="2451126" h="2114626">
                <a:moveTo>
                  <a:pt x="0" y="0"/>
                </a:moveTo>
                <a:lnTo>
                  <a:pt x="2451127" y="0"/>
                </a:lnTo>
                <a:lnTo>
                  <a:pt x="2451127" y="2114625"/>
                </a:lnTo>
                <a:lnTo>
                  <a:pt x="0" y="21146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995" t="-6030" r="-2545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 rot="5400000">
            <a:off x="13948691" y="3701641"/>
            <a:ext cx="2084480" cy="3632543"/>
          </a:xfrm>
          <a:custGeom>
            <a:avLst/>
            <a:gdLst/>
            <a:ahLst/>
            <a:cxnLst/>
            <a:rect l="l" t="t" r="r" b="b"/>
            <a:pathLst>
              <a:path w="2084480" h="3632543">
                <a:moveTo>
                  <a:pt x="0" y="3632543"/>
                </a:moveTo>
                <a:lnTo>
                  <a:pt x="0" y="0"/>
                </a:lnTo>
                <a:lnTo>
                  <a:pt x="2084481" y="0"/>
                </a:lnTo>
                <a:lnTo>
                  <a:pt x="2084481" y="3632543"/>
                </a:lnTo>
                <a:lnTo>
                  <a:pt x="0" y="3632543"/>
                </a:lnTo>
                <a:close/>
              </a:path>
            </a:pathLst>
          </a:custGeom>
          <a:blipFill>
            <a:blip r:embed="rId13"/>
            <a:stretch>
              <a:fillRect l="-18915" t="-2904" r="-18915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Freeform 10"/>
          <p:cNvSpPr/>
          <p:nvPr/>
        </p:nvSpPr>
        <p:spPr>
          <a:xfrm rot="-10800000">
            <a:off x="4484071" y="6982798"/>
            <a:ext cx="2092442" cy="2750738"/>
          </a:xfrm>
          <a:custGeom>
            <a:avLst/>
            <a:gdLst/>
            <a:ahLst/>
            <a:cxnLst/>
            <a:rect l="l" t="t" r="r" b="b"/>
            <a:pathLst>
              <a:path w="2092442" h="2750738">
                <a:moveTo>
                  <a:pt x="0" y="0"/>
                </a:moveTo>
                <a:lnTo>
                  <a:pt x="2092442" y="0"/>
                </a:lnTo>
                <a:lnTo>
                  <a:pt x="2092442" y="2750739"/>
                </a:lnTo>
                <a:lnTo>
                  <a:pt x="0" y="275073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Freeform 11"/>
          <p:cNvSpPr/>
          <p:nvPr/>
        </p:nvSpPr>
        <p:spPr>
          <a:xfrm>
            <a:off x="8708977" y="6982798"/>
            <a:ext cx="2131822" cy="2750738"/>
          </a:xfrm>
          <a:custGeom>
            <a:avLst/>
            <a:gdLst/>
            <a:ahLst/>
            <a:cxnLst/>
            <a:rect l="l" t="t" r="r" b="b"/>
            <a:pathLst>
              <a:path w="2131822" h="2750738">
                <a:moveTo>
                  <a:pt x="0" y="0"/>
                </a:moveTo>
                <a:lnTo>
                  <a:pt x="2131822" y="0"/>
                </a:lnTo>
                <a:lnTo>
                  <a:pt x="2131822" y="2750739"/>
                </a:lnTo>
                <a:lnTo>
                  <a:pt x="0" y="275073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2" name="Freeform 12"/>
          <p:cNvSpPr/>
          <p:nvPr/>
        </p:nvSpPr>
        <p:spPr>
          <a:xfrm rot="5400000">
            <a:off x="14025260" y="6223188"/>
            <a:ext cx="1293927" cy="4269959"/>
          </a:xfrm>
          <a:custGeom>
            <a:avLst/>
            <a:gdLst/>
            <a:ahLst/>
            <a:cxnLst/>
            <a:rect l="l" t="t" r="r" b="b"/>
            <a:pathLst>
              <a:path w="1293927" h="4269959">
                <a:moveTo>
                  <a:pt x="0" y="0"/>
                </a:moveTo>
                <a:lnTo>
                  <a:pt x="1293927" y="0"/>
                </a:lnTo>
                <a:lnTo>
                  <a:pt x="1293927" y="4269959"/>
                </a:lnTo>
                <a:lnTo>
                  <a:pt x="0" y="426995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3" name="TextBox 13"/>
          <p:cNvSpPr txBox="1"/>
          <p:nvPr/>
        </p:nvSpPr>
        <p:spPr>
          <a:xfrm>
            <a:off x="3989113" y="1388184"/>
            <a:ext cx="10309774" cy="152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b="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Tetris Objects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14934" y="2683341"/>
            <a:ext cx="8919908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49"/>
              </a:lnSpc>
            </a:pPr>
            <a:r>
              <a:rPr lang="en-US" sz="4499" b="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Normal level</a:t>
            </a:r>
            <a:r>
              <a:rPr lang="en-US" sz="4499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971545" lvl="1" indent="-485773" algn="just">
              <a:lnSpc>
                <a:spcPts val="4499"/>
              </a:lnSpc>
              <a:buFont typeface="Arial"/>
              <a:buChar char="•"/>
            </a:pPr>
            <a:r>
              <a:rPr lang="en-US" sz="4499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7 basic kinds of shapes: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896564">
            <a:off x="-1731572" y="-2331944"/>
            <a:ext cx="6993842" cy="7440257"/>
          </a:xfrm>
          <a:custGeom>
            <a:avLst/>
            <a:gdLst/>
            <a:ahLst/>
            <a:cxnLst/>
            <a:rect l="l" t="t" r="r" b="b"/>
            <a:pathLst>
              <a:path w="6993842" h="7440257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 rot="1725519">
            <a:off x="14605202" y="5604764"/>
            <a:ext cx="7365595" cy="7307072"/>
          </a:xfrm>
          <a:custGeom>
            <a:avLst/>
            <a:gdLst/>
            <a:ahLst/>
            <a:cxnLst/>
            <a:rect l="l" t="t" r="r" b="b"/>
            <a:pathLst>
              <a:path w="7365595" h="7307072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 rot="3821861">
            <a:off x="15485989" y="-146425"/>
            <a:ext cx="2229473" cy="4114800"/>
          </a:xfrm>
          <a:custGeom>
            <a:avLst/>
            <a:gdLst/>
            <a:ahLst/>
            <a:cxnLst/>
            <a:rect l="l" t="t" r="r" b="b"/>
            <a:pathLst>
              <a:path w="2229473" h="4114800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 rot="-3507974">
            <a:off x="106798" y="6869901"/>
            <a:ext cx="2245462" cy="3653858"/>
          </a:xfrm>
          <a:custGeom>
            <a:avLst/>
            <a:gdLst/>
            <a:ahLst/>
            <a:cxnLst/>
            <a:rect l="l" t="t" r="r" b="b"/>
            <a:pathLst>
              <a:path w="2245462" h="3653858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>
            <a:off x="1765348" y="3775925"/>
            <a:ext cx="2960973" cy="2598840"/>
          </a:xfrm>
          <a:custGeom>
            <a:avLst/>
            <a:gdLst/>
            <a:ahLst/>
            <a:cxnLst/>
            <a:rect l="l" t="t" r="r" b="b"/>
            <a:pathLst>
              <a:path w="2960973" h="2598840">
                <a:moveTo>
                  <a:pt x="0" y="0"/>
                </a:moveTo>
                <a:lnTo>
                  <a:pt x="2960973" y="0"/>
                </a:lnTo>
                <a:lnTo>
                  <a:pt x="2960973" y="2598840"/>
                </a:lnTo>
                <a:lnTo>
                  <a:pt x="0" y="2598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Freeform 7"/>
          <p:cNvSpPr/>
          <p:nvPr/>
        </p:nvSpPr>
        <p:spPr>
          <a:xfrm>
            <a:off x="5118407" y="3775925"/>
            <a:ext cx="2953607" cy="2500864"/>
          </a:xfrm>
          <a:custGeom>
            <a:avLst/>
            <a:gdLst/>
            <a:ahLst/>
            <a:cxnLst/>
            <a:rect l="l" t="t" r="r" b="b"/>
            <a:pathLst>
              <a:path w="2953607" h="2500864">
                <a:moveTo>
                  <a:pt x="0" y="0"/>
                </a:moveTo>
                <a:lnTo>
                  <a:pt x="2953607" y="0"/>
                </a:lnTo>
                <a:lnTo>
                  <a:pt x="2953607" y="2500865"/>
                </a:lnTo>
                <a:lnTo>
                  <a:pt x="0" y="2500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>
            <a:off x="3417574" y="6657790"/>
            <a:ext cx="3002215" cy="2600510"/>
          </a:xfrm>
          <a:custGeom>
            <a:avLst/>
            <a:gdLst/>
            <a:ahLst/>
            <a:cxnLst/>
            <a:rect l="l" t="t" r="r" b="b"/>
            <a:pathLst>
              <a:path w="3002215" h="2600510">
                <a:moveTo>
                  <a:pt x="0" y="0"/>
                </a:moveTo>
                <a:lnTo>
                  <a:pt x="3002215" y="0"/>
                </a:lnTo>
                <a:lnTo>
                  <a:pt x="3002215" y="2600510"/>
                </a:lnTo>
                <a:lnTo>
                  <a:pt x="0" y="26005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>
            <a:off x="9542316" y="3775925"/>
            <a:ext cx="3100776" cy="1814528"/>
          </a:xfrm>
          <a:custGeom>
            <a:avLst/>
            <a:gdLst/>
            <a:ahLst/>
            <a:cxnLst/>
            <a:rect l="l" t="t" r="r" b="b"/>
            <a:pathLst>
              <a:path w="3100776" h="1814528">
                <a:moveTo>
                  <a:pt x="0" y="0"/>
                </a:moveTo>
                <a:lnTo>
                  <a:pt x="3100776" y="0"/>
                </a:lnTo>
                <a:lnTo>
                  <a:pt x="3100776" y="1814528"/>
                </a:lnTo>
                <a:lnTo>
                  <a:pt x="0" y="181452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Freeform 10"/>
          <p:cNvSpPr/>
          <p:nvPr/>
        </p:nvSpPr>
        <p:spPr>
          <a:xfrm>
            <a:off x="11556919" y="6705094"/>
            <a:ext cx="3085351" cy="2600510"/>
          </a:xfrm>
          <a:custGeom>
            <a:avLst/>
            <a:gdLst/>
            <a:ahLst/>
            <a:cxnLst/>
            <a:rect l="l" t="t" r="r" b="b"/>
            <a:pathLst>
              <a:path w="3085351" h="2600510">
                <a:moveTo>
                  <a:pt x="0" y="0"/>
                </a:moveTo>
                <a:lnTo>
                  <a:pt x="3085351" y="0"/>
                </a:lnTo>
                <a:lnTo>
                  <a:pt x="3085351" y="2600511"/>
                </a:lnTo>
                <a:lnTo>
                  <a:pt x="0" y="260051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Freeform 11"/>
          <p:cNvSpPr/>
          <p:nvPr/>
        </p:nvSpPr>
        <p:spPr>
          <a:xfrm>
            <a:off x="13515374" y="3775925"/>
            <a:ext cx="3085351" cy="1900398"/>
          </a:xfrm>
          <a:custGeom>
            <a:avLst/>
            <a:gdLst/>
            <a:ahLst/>
            <a:cxnLst/>
            <a:rect l="l" t="t" r="r" b="b"/>
            <a:pathLst>
              <a:path w="3085351" h="1900398">
                <a:moveTo>
                  <a:pt x="0" y="0"/>
                </a:moveTo>
                <a:lnTo>
                  <a:pt x="3085352" y="0"/>
                </a:lnTo>
                <a:lnTo>
                  <a:pt x="3085352" y="1900398"/>
                </a:lnTo>
                <a:lnTo>
                  <a:pt x="0" y="190039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2" name="TextBox 12"/>
          <p:cNvSpPr txBox="1"/>
          <p:nvPr/>
        </p:nvSpPr>
        <p:spPr>
          <a:xfrm>
            <a:off x="3989113" y="1388184"/>
            <a:ext cx="10309774" cy="152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b="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Tetris Objects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63704" y="2718651"/>
            <a:ext cx="3156085" cy="676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9"/>
              </a:lnSpc>
            </a:pPr>
            <a:r>
              <a:rPr lang="en-US" sz="4499" b="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Hard level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02489" y="2718651"/>
            <a:ext cx="3998356" cy="676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9"/>
              </a:lnSpc>
            </a:pPr>
            <a:r>
              <a:rPr lang="en-US" sz="4499" b="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Extreme level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896564">
            <a:off x="-1731572" y="-2331944"/>
            <a:ext cx="6993842" cy="7440257"/>
          </a:xfrm>
          <a:custGeom>
            <a:avLst/>
            <a:gdLst/>
            <a:ahLst/>
            <a:cxnLst/>
            <a:rect l="l" t="t" r="r" b="b"/>
            <a:pathLst>
              <a:path w="6993842" h="7440257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 rot="1725519">
            <a:off x="14605202" y="5604764"/>
            <a:ext cx="7365595" cy="7307072"/>
          </a:xfrm>
          <a:custGeom>
            <a:avLst/>
            <a:gdLst/>
            <a:ahLst/>
            <a:cxnLst/>
            <a:rect l="l" t="t" r="r" b="b"/>
            <a:pathLst>
              <a:path w="7365595" h="7307072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 rot="3821861">
            <a:off x="15485989" y="-146425"/>
            <a:ext cx="2229473" cy="4114800"/>
          </a:xfrm>
          <a:custGeom>
            <a:avLst/>
            <a:gdLst/>
            <a:ahLst/>
            <a:cxnLst/>
            <a:rect l="l" t="t" r="r" b="b"/>
            <a:pathLst>
              <a:path w="2229473" h="4114800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 rot="-3507974">
            <a:off x="106798" y="6869901"/>
            <a:ext cx="2245462" cy="3653858"/>
          </a:xfrm>
          <a:custGeom>
            <a:avLst/>
            <a:gdLst/>
            <a:ahLst/>
            <a:cxnLst/>
            <a:rect l="l" t="t" r="r" b="b"/>
            <a:pathLst>
              <a:path w="2245462" h="3653858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>
            <a:off x="1520203" y="1910975"/>
            <a:ext cx="15247595" cy="8138404"/>
          </a:xfrm>
          <a:custGeom>
            <a:avLst/>
            <a:gdLst/>
            <a:ahLst/>
            <a:cxnLst/>
            <a:rect l="l" t="t" r="r" b="b"/>
            <a:pathLst>
              <a:path w="15247595" h="8138404">
                <a:moveTo>
                  <a:pt x="0" y="0"/>
                </a:moveTo>
                <a:lnTo>
                  <a:pt x="15247594" y="0"/>
                </a:lnTo>
                <a:lnTo>
                  <a:pt x="15247594" y="8138404"/>
                </a:lnTo>
                <a:lnTo>
                  <a:pt x="0" y="81384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TextBox 7"/>
          <p:cNvSpPr txBox="1"/>
          <p:nvPr/>
        </p:nvSpPr>
        <p:spPr>
          <a:xfrm>
            <a:off x="4346167" y="627772"/>
            <a:ext cx="9595667" cy="152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b="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UML diagrams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896564">
            <a:off x="-1731572" y="-2331944"/>
            <a:ext cx="6993842" cy="7440257"/>
          </a:xfrm>
          <a:custGeom>
            <a:avLst/>
            <a:gdLst/>
            <a:ahLst/>
            <a:cxnLst/>
            <a:rect l="l" t="t" r="r" b="b"/>
            <a:pathLst>
              <a:path w="6993842" h="7440257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 rot="1725519">
            <a:off x="14605202" y="5604764"/>
            <a:ext cx="7365595" cy="7307072"/>
          </a:xfrm>
          <a:custGeom>
            <a:avLst/>
            <a:gdLst/>
            <a:ahLst/>
            <a:cxnLst/>
            <a:rect l="l" t="t" r="r" b="b"/>
            <a:pathLst>
              <a:path w="7365595" h="7307072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 rot="3821861">
            <a:off x="15485989" y="-146425"/>
            <a:ext cx="2229473" cy="4114800"/>
          </a:xfrm>
          <a:custGeom>
            <a:avLst/>
            <a:gdLst/>
            <a:ahLst/>
            <a:cxnLst/>
            <a:rect l="l" t="t" r="r" b="b"/>
            <a:pathLst>
              <a:path w="2229473" h="4114800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 rot="-3507974">
            <a:off x="106798" y="6869901"/>
            <a:ext cx="2245462" cy="3653858"/>
          </a:xfrm>
          <a:custGeom>
            <a:avLst/>
            <a:gdLst/>
            <a:ahLst/>
            <a:cxnLst/>
            <a:rect l="l" t="t" r="r" b="b"/>
            <a:pathLst>
              <a:path w="2245462" h="3653858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TextBox 6"/>
          <p:cNvSpPr txBox="1"/>
          <p:nvPr/>
        </p:nvSpPr>
        <p:spPr>
          <a:xfrm>
            <a:off x="4346167" y="1150563"/>
            <a:ext cx="9595667" cy="1520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b="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How to play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46167" y="3015680"/>
            <a:ext cx="10604213" cy="376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b="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Step 01: </a:t>
            </a: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Click </a:t>
            </a:r>
            <a:r>
              <a:rPr lang="en-US" sz="3500" b="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Start game</a:t>
            </a: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to begin the new game</a:t>
            </a:r>
          </a:p>
          <a:p>
            <a:pPr algn="just">
              <a:lnSpc>
                <a:spcPts val="4900"/>
              </a:lnSpc>
            </a:pPr>
            <a:r>
              <a:rPr lang="en-US" sz="3500" b="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Step 02:</a:t>
            </a: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Using your keyboard to operate the shapes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“S” key: Increase the shapes’ speed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“P” key: Pause the game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Space key: Drop the shapes immediately</a:t>
            </a:r>
          </a:p>
          <a:p>
            <a:pPr marL="755651" lvl="1" indent="-377825" algn="just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Arrow key: Rotate the shapes to fit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46167" y="6705133"/>
            <a:ext cx="10604213" cy="129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Besides, you can also use the </a:t>
            </a:r>
            <a:r>
              <a:rPr lang="en-US" sz="3500" b="1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Setting</a:t>
            </a: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to adjust the speed and difficulty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</Words>
  <Application>Microsoft Macintosh PowerPoint</Application>
  <PresentationFormat>Custom</PresentationFormat>
  <Paragraphs>40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Arial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Abstract Simple Project Presentation</dc:title>
  <cp:lastModifiedBy>nalevohong2005@gmail.com</cp:lastModifiedBy>
  <cp:revision>2</cp:revision>
  <dcterms:created xsi:type="dcterms:W3CDTF">2006-08-16T00:00:00Z</dcterms:created>
  <dcterms:modified xsi:type="dcterms:W3CDTF">2024-12-22T14:48:04Z</dcterms:modified>
  <dc:identifier>DAGZ_UzBjwY</dc:identifier>
</cp:coreProperties>
</file>